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357002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Бұлтты, түнде жауын-шашын, кей уақыттарда қатты жауын-шашын (көбінесе жаңбыр), күндіз жаңбыр, кей уақыттарда қатты жаңбыр жауады. Күндіз найзағай, бұршақ, дауыл күтіледі. Оңтүстік-батыстан соғатын жел солтүстік-батысқа ауысады, күші 15-20 м/с. Ауа температурасы түнде 6-8, күндіз 11-13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9-14 м/с. Ауа температурасы 2-4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83142993"/>
              </p:ext>
            </p:extLst>
          </p:nvPr>
        </p:nvGraphicFramePr>
        <p:xfrm>
          <a:off x="5053289" y="4446711"/>
          <a:ext cx="4572000" cy="1959403"/>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602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35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910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85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602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21815</TotalTime>
  <Words>598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4181</cp:revision>
  <cp:lastPrinted>2021-07-01T07:38:07Z</cp:lastPrinted>
  <dcterms:created xsi:type="dcterms:W3CDTF">2018-03-27T06:03:00Z</dcterms:created>
  <dcterms:modified xsi:type="dcterms:W3CDTF">2026-04-25T07:10:08Z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